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8" r:id="rId3"/>
    <p:sldId id="257" r:id="rId4"/>
    <p:sldId id="268" r:id="rId5"/>
    <p:sldId id="269" r:id="rId6"/>
    <p:sldId id="281" r:id="rId7"/>
    <p:sldId id="282" r:id="rId8"/>
    <p:sldId id="283" r:id="rId9"/>
    <p:sldId id="284" r:id="rId10"/>
    <p:sldId id="285" r:id="rId11"/>
    <p:sldId id="279" r:id="rId12"/>
    <p:sldId id="280" r:id="rId13"/>
    <p:sldId id="275" r:id="rId14"/>
    <p:sldId id="276" r:id="rId15"/>
    <p:sldId id="270" r:id="rId16"/>
    <p:sldId id="277" r:id="rId17"/>
    <p:sldId id="271" r:id="rId18"/>
    <p:sldId id="272" r:id="rId19"/>
    <p:sldId id="273" r:id="rId20"/>
    <p:sldId id="274" r:id="rId21"/>
    <p:sldId id="286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55" d="100"/>
          <a:sy n="55" d="100"/>
        </p:scale>
        <p:origin x="1096" y="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28-Nov-25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28-Nov-25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6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28-Nov-25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28-Nov-25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28-Nov-25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28-Nov-25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28-Nov-25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28-Nov-25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28-Nov-25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28-Nov-25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362200"/>
            <a:ext cx="2819400" cy="6096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06F43-12D0-9753-CB99-5A69DA0CC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-22867"/>
            <a:ext cx="520337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9D373-D95B-ADFE-6F2B-78B89B38C913}"/>
              </a:ext>
            </a:extLst>
          </p:cNvPr>
          <p:cNvSpPr txBox="1"/>
          <p:nvPr/>
        </p:nvSpPr>
        <p:spPr>
          <a:xfrm>
            <a:off x="1066800" y="247786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b="1" i="0" dirty="0">
                <a:effectLst/>
                <a:latin typeface="fkGroteskNeue"/>
              </a:rPr>
              <a:t>: 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Can’t sleep..!!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E366C-F109-EB1B-B3A9-71302C9933D1}"/>
              </a:ext>
            </a:extLst>
          </p:cNvPr>
          <p:cNvSpPr txBox="1"/>
          <p:nvPr/>
        </p:nvSpPr>
        <p:spPr>
          <a:xfrm>
            <a:off x="1752600" y="3323197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WellBot: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Try deep     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breaths.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AA541-FC1B-74CD-E13C-E6DE1DC6F5BA}"/>
              </a:ext>
            </a:extLst>
          </p:cNvPr>
          <p:cNvSpPr txBox="1"/>
          <p:nvPr/>
        </p:nvSpPr>
        <p:spPr>
          <a:xfrm>
            <a:off x="2209800" y="4395635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User: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Thanks, friend.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DBDF-A0DD-3EF6-93A3-3CD19F64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10058400" cy="132556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nva Sans Bold"/>
              </a:rPr>
              <a:t>Milestone 4 – Admin Dashboard &amp; Optimization</a:t>
            </a:r>
            <a:b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nva Sans Bold"/>
              </a:rPr>
            </a:b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495E00C-B715-9CE6-B453-745351F57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0289996" cy="2345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a secure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monitoring users, chat logs, and system activity.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Enabled admins to view sessions, messages, top questions, and export data (Users &amp; Chats CSV).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system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results (likes, dislikes, comments) for quality analysis.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Optimized backend performance with better logging, session tracking, and error handling.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UI with a clean, responsive, and mobile-friendly design for both admin and users.</a:t>
            </a:r>
          </a:p>
        </p:txBody>
      </p:sp>
    </p:spTree>
    <p:extLst>
      <p:ext uri="{BB962C8B-B14F-4D97-AF65-F5344CB8AC3E}">
        <p14:creationId xmlns:p14="http://schemas.microsoft.com/office/powerpoint/2010/main" val="40638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62A3-8B70-B131-CB26-5DB27AF880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0013"/>
            <a:ext cx="10058400" cy="13255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4CCB1-0D65-691B-CBC4-F2BF183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770"/>
            <a:ext cx="12192000" cy="58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4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84C9F-DA72-A702-CD87-FEB3F2922D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14400"/>
            <a:ext cx="10058400" cy="1325563"/>
          </a:xfrm>
        </p:spPr>
        <p:txBody>
          <a:bodyPr>
            <a:normAutofit/>
          </a:bodyPr>
          <a:lstStyle/>
          <a:p>
            <a:pPr>
              <a:lnSpc>
                <a:spcPts val="648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E88D6-D452-528A-A774-35458AE1B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4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3071-0727-FDFB-8C17-CBC42884F6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59763" y="3200400"/>
            <a:ext cx="3932237" cy="1752600"/>
          </a:xfrm>
        </p:spPr>
        <p:txBody>
          <a:bodyPr>
            <a:normAutofit/>
          </a:bodyPr>
          <a:lstStyle/>
          <a:p>
            <a:r>
              <a:rPr lang="en-US" dirty="0"/>
              <a:t>Module-1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0B0546E-D4AF-E5E0-6163-2E6D83FEA21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8259763" y="5504221"/>
            <a:ext cx="3932237" cy="42473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B052B6-E359-8ED2-CBE8-AF96D617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4499-BC6A-18C2-0FFE-9A376BDF38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59763" y="3200400"/>
            <a:ext cx="3932237" cy="1752600"/>
          </a:xfrm>
        </p:spPr>
        <p:txBody>
          <a:bodyPr>
            <a:normAutofit/>
          </a:bodyPr>
          <a:lstStyle/>
          <a:p>
            <a:r>
              <a:rPr lang="en-US" dirty="0"/>
              <a:t>Module-1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9725F-3816-30D7-D290-A107B949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0"/>
            <a:ext cx="12420600" cy="68580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5FDD76-FA41-8B62-21D2-5644B07006D7}"/>
              </a:ext>
            </a:extLst>
          </p:cNvPr>
          <p:cNvSpPr txBox="1"/>
          <p:nvPr/>
        </p:nvSpPr>
        <p:spPr>
          <a:xfrm>
            <a:off x="5334000" y="152400"/>
            <a:ext cx="18288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268762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6ACA51-4D7B-F096-E6F6-9393514C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011892"/>
            <a:ext cx="10058400" cy="1325563"/>
          </a:xfrm>
        </p:spPr>
        <p:txBody>
          <a:bodyPr>
            <a:noAutofit/>
          </a:bodyPr>
          <a:lstStyle/>
          <a:p>
            <a:pPr>
              <a:lnSpc>
                <a:spcPts val="6480"/>
              </a:lnSpc>
            </a:pPr>
            <a: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Technologies Used</a:t>
            </a:r>
            <a:b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b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B8561-156C-05CB-382A-818EEC82BE7F}"/>
              </a:ext>
            </a:extLst>
          </p:cNvPr>
          <p:cNvSpPr txBox="1"/>
          <p:nvPr/>
        </p:nvSpPr>
        <p:spPr>
          <a:xfrm>
            <a:off x="571500" y="1981200"/>
            <a:ext cx="11049000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Backend: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Node.js + Express.js for API routing, chat processing, authentication, and admin services.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AI Engine: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 rule-based NLP logic for health-related responses (English + Telugu), with WHO-inspired knowledge base guidelines.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Authentication: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JWT-based secure login system for users and admins, with token validation.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Database: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MongoDB with Mongoose ORM for storing users, chat logs, admin data, and feedback securely.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Frontend: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React.js + Vite with HTML, CSS for interactive UI, chat interface, and admin dashboard.</a:t>
            </a:r>
          </a:p>
        </p:txBody>
      </p:sp>
    </p:spTree>
    <p:extLst>
      <p:ext uri="{BB962C8B-B14F-4D97-AF65-F5344CB8AC3E}">
        <p14:creationId xmlns:p14="http://schemas.microsoft.com/office/powerpoint/2010/main" val="419168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E7D767-50BE-C6C1-219F-33E54854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2000"/>
            <a:ext cx="10058400" cy="1325563"/>
          </a:xfrm>
        </p:spPr>
        <p:txBody>
          <a:bodyPr>
            <a:noAutofit/>
          </a:bodyPr>
          <a:lstStyle/>
          <a:p>
            <a:pPr>
              <a:lnSpc>
                <a:spcPts val="6480"/>
              </a:lnSpc>
            </a:pPr>
            <a: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Output – Expected Outcomes</a:t>
            </a:r>
            <a:b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b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B3E13-B2F3-C9C0-036E-73F36C4C1F01}"/>
              </a:ext>
            </a:extLst>
          </p:cNvPr>
          <p:cNvSpPr txBox="1"/>
          <p:nvPr/>
        </p:nvSpPr>
        <p:spPr>
          <a:xfrm>
            <a:off x="228600" y="1981200"/>
            <a:ext cx="883920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Delivers personalized daily wellness plans (diet, fitness, sleep).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Provides stress and emotion-aware advice.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Increases engagement through intelligent interaction.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Scales globally with multilingual support and adaptive AI.</a:t>
            </a:r>
          </a:p>
        </p:txBody>
      </p:sp>
    </p:spTree>
    <p:extLst>
      <p:ext uri="{BB962C8B-B14F-4D97-AF65-F5344CB8AC3E}">
        <p14:creationId xmlns:p14="http://schemas.microsoft.com/office/powerpoint/2010/main" val="5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BFDCD-E94C-4D63-C092-7189A08D0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" y="0"/>
            <a:ext cx="54102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25370-8422-860A-7F31-6DDE05E3B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76200"/>
            <a:ext cx="541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8A611-3F5B-F8F2-E91C-E2820B8A0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1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0635A3-931A-6802-79F1-D9E4E6A08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7973-97C1-1B49-E193-F7140DA6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10" y="685800"/>
            <a:ext cx="10058400" cy="831222"/>
          </a:xfrm>
        </p:spPr>
        <p:txBody>
          <a:bodyPr>
            <a:normAutofit/>
          </a:bodyPr>
          <a:lstStyle/>
          <a:p>
            <a:r>
              <a:rPr lang="en-US" sz="2400" b="1" spc="-33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WELLBOT – Global Wellness Assistant Chatbot</a:t>
            </a:r>
            <a:br>
              <a:rPr lang="en-US" sz="2400" b="1" spc="-33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DB18-C108-F070-E5B3-92E83A495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81200"/>
            <a:ext cx="9144000" cy="457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Harsha Priya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Niharika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Suresh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Sumalatha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Mrs. Santhiya Krishnasamy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Welbot wellness assistant chatbot illustration">
            <a:extLst>
              <a:ext uri="{FF2B5EF4-FFF2-40B4-BE49-F238E27FC236}">
                <a16:creationId xmlns:a16="http://schemas.microsoft.com/office/drawing/2014/main" id="{2B7B8C61-5C03-58C2-0915-8A57A6AA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158" y="1965158"/>
            <a:ext cx="436621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5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1E58E-DBEC-B305-8E5D-3DEFD0B9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01731"/>
            <a:ext cx="10896600" cy="1196180"/>
          </a:xfrm>
        </p:spPr>
        <p:txBody>
          <a:bodyPr>
            <a:noAutofit/>
          </a:bodyPr>
          <a:lstStyle/>
          <a:p>
            <a:pPr>
              <a:lnSpc>
                <a:spcPts val="6480"/>
              </a:lnSpc>
            </a:pPr>
            <a: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 Future Scope</a:t>
            </a:r>
            <a:b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b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DA057-8DB9-95D5-6547-05BC6466425E}"/>
              </a:ext>
            </a:extLst>
          </p:cNvPr>
          <p:cNvSpPr txBox="1"/>
          <p:nvPr/>
        </p:nvSpPr>
        <p:spPr>
          <a:xfrm>
            <a:off x="76200" y="2133600"/>
            <a:ext cx="1089660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Introduce AR/VR meditation for immersive stress relief.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Enable AI-based image and voice diagnostics for early health checks.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Adopt blockchain for secure storage of sensitive health data.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7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A23D41-07B8-E67B-7946-7AF0E329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14400"/>
            <a:ext cx="10058400" cy="1325563"/>
          </a:xfrm>
        </p:spPr>
        <p:txBody>
          <a:bodyPr>
            <a:noAutofit/>
          </a:bodyPr>
          <a:lstStyle/>
          <a:p>
            <a:pPr>
              <a:lnSpc>
                <a:spcPts val="7128"/>
              </a:lnSpc>
            </a:pPr>
            <a:r>
              <a:rPr lang="en-US" sz="2400" b="1" spc="-40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 Conclusion</a:t>
            </a:r>
            <a:br>
              <a:rPr lang="en-US" sz="2400" b="1" spc="-40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br>
              <a:rPr lang="en-US" sz="2400" b="1" spc="-40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7AC36-3822-B7DD-45D1-B030A44D4780}"/>
              </a:ext>
            </a:extLst>
          </p:cNvPr>
          <p:cNvSpPr txBox="1"/>
          <p:nvPr/>
        </p:nvSpPr>
        <p:spPr>
          <a:xfrm>
            <a:off x="152400" y="2365568"/>
            <a:ext cx="8953500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WellBot demonstrates how AI can transform personal wellness.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It combines secure architecture with multilingual intelligence.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Supports self-care and awareness through accessible design.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Built with scalable, open-source technologies for growth.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Future versions will expand AI, security, and immersive health tools.</a:t>
            </a:r>
          </a:p>
        </p:txBody>
      </p:sp>
    </p:spTree>
    <p:extLst>
      <p:ext uri="{BB962C8B-B14F-4D97-AF65-F5344CB8AC3E}">
        <p14:creationId xmlns:p14="http://schemas.microsoft.com/office/powerpoint/2010/main" val="222824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4BA71-E0C9-DA1F-7B02-1EE7FAD2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9220"/>
            <a:ext cx="10744200" cy="211058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Introduction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11049000" cy="4572001"/>
          </a:xfrm>
        </p:spPr>
        <p:txBody>
          <a:bodyPr>
            <a:noAutofit/>
          </a:bodyPr>
          <a:lstStyle/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WellBot is a multilingual, AI-powered chatbot designed to promote global wellness.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It democratizes access to reliable, non-diagnostic health and self-care information.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By combining conversational AI with personalized insights, it empowers proactive health management.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The assistant focuses on improving accessibility, engagement, and awareness in wellness.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Its goal is to bridge technology and human well-being through seamless conversation.</a:t>
            </a: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9216F-8DB7-CD6B-A41E-AEA99F432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B26A-28CA-F22F-F43A-DA01AFFB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09600"/>
            <a:ext cx="10058400" cy="1325563"/>
          </a:xfrm>
        </p:spPr>
        <p:txBody>
          <a:bodyPr>
            <a:noAutofit/>
          </a:bodyPr>
          <a:lstStyle/>
          <a:p>
            <a:pPr algn="l">
              <a:lnSpc>
                <a:spcPts val="7128"/>
              </a:lnSpc>
            </a:pPr>
            <a:r>
              <a:rPr lang="en-US" sz="2400" b="1" spc="-40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Abstract</a:t>
            </a:r>
            <a:br>
              <a:rPr lang="en-US" sz="2400" b="1" spc="-40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endParaRPr lang="en-US" sz="2400" b="1" spc="-40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B26DD-A190-7D25-DB5B-82BE3EA8EB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397" y="1928018"/>
            <a:ext cx="11277600" cy="2994820"/>
          </a:xfrm>
        </p:spPr>
        <p:txBody>
          <a:bodyPr>
            <a:normAutofit/>
          </a:bodyPr>
          <a:lstStyle/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WellBot is an AI/ML-driven chatbot acting as a 24/7 wellness guide.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It consolidates advice on fitness, diet, sleep, and mental health into one interface.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Using NLP and Machine Learning, it provides context-aware recommendations.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The hybrid recommendation engine ensures personalized wellness guidance.</a:t>
            </a:r>
          </a:p>
          <a:p>
            <a:pPr marL="906780" lvl="1" indent="-45339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It bridges the gap between clinical expertise and daily self-care.</a:t>
            </a:r>
          </a:p>
        </p:txBody>
      </p:sp>
    </p:spTree>
    <p:extLst>
      <p:ext uri="{BB962C8B-B14F-4D97-AF65-F5344CB8AC3E}">
        <p14:creationId xmlns:p14="http://schemas.microsoft.com/office/powerpoint/2010/main" val="169781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AD57-CE32-1A37-F079-24AFBD58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24200" y="164834"/>
            <a:ext cx="10058400" cy="1325562"/>
          </a:xfrm>
        </p:spPr>
        <p:txBody>
          <a:bodyPr>
            <a:norm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Problem statement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27C14-A806-F414-BE6F-185EAA9954F4}"/>
              </a:ext>
            </a:extLst>
          </p:cNvPr>
          <p:cNvSpPr txBox="1"/>
          <p:nvPr/>
        </p:nvSpPr>
        <p:spPr>
          <a:xfrm>
            <a:off x="914400" y="1981200"/>
            <a:ext cx="10058400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People often rely on scattered or unreliable online health information.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 trusted, real-time wellness assistant that provides accurate, WHO-based guidance in a simple and accessible way.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unified digital companion like Welbot can centralize evidence-based advice, reducing confusion and misinformation for users seeking help with their health and habits.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offering personalized, conversational support, a wellness assistant chatbot can empower people to make informed decisions and build sustainable, healthy routines in their daily lives.</a:t>
            </a:r>
          </a:p>
          <a:p>
            <a:pPr marL="734077" lvl="1" indent="-367039" algn="l">
              <a:lnSpc>
                <a:spcPct val="150000"/>
              </a:lnSpc>
              <a:buFont typeface="Arial"/>
              <a:buChar char="•"/>
            </a:pPr>
            <a:endParaRPr lang="en-US" sz="2000" spc="-2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marL="734077" lvl="1" indent="-367039" algn="l">
              <a:lnSpc>
                <a:spcPct val="150000"/>
              </a:lnSpc>
              <a:buFont typeface="Arial"/>
              <a:buChar char="•"/>
            </a:pPr>
            <a:endParaRPr lang="en-US" sz="2000" spc="-2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20699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3E23-F59B-8B2C-5CF5-DBE9000B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10058400" cy="1325563"/>
          </a:xfrm>
        </p:spPr>
        <p:txBody>
          <a:bodyPr>
            <a:normAutofit fontScale="90000"/>
          </a:bodyPr>
          <a:lstStyle/>
          <a:p>
            <a:pPr>
              <a:lnSpc>
                <a:spcPts val="7128"/>
              </a:lnSpc>
            </a:pPr>
            <a:r>
              <a:rPr lang="en-US" sz="3600" b="1" spc="-4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Architecture</a:t>
            </a:r>
            <a:br>
              <a:rPr lang="en-US" sz="3600" b="1" spc="-4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br>
              <a:rPr lang="en-US" sz="3600" b="1" spc="-4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E81B8-521C-66FC-C287-ACAF01A6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76200"/>
            <a:ext cx="12181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47B20-B46B-55A3-5906-2C19A804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38200"/>
            <a:ext cx="10058400" cy="1325563"/>
          </a:xfrm>
        </p:spPr>
        <p:txBody>
          <a:bodyPr>
            <a:noAutofit/>
          </a:bodyPr>
          <a:lstStyle/>
          <a:p>
            <a:pPr>
              <a:lnSpc>
                <a:spcPts val="6480"/>
              </a:lnSpc>
            </a:pPr>
            <a: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 Milestone 1 – Authentication &amp; Profiles</a:t>
            </a:r>
            <a:b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b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6891AD53-20F8-04AD-A76B-91337B6E3C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800" y="32766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EA66AFE-4023-8349-BF26-8F5FC3F057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of ">
            <a:extLst>
              <a:ext uri="{FF2B5EF4-FFF2-40B4-BE49-F238E27FC236}">
                <a16:creationId xmlns:a16="http://schemas.microsoft.com/office/drawing/2014/main" id="{C0FA9B84-6A9F-4712-DD38-85E77281D9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9812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53EF9-FE71-2092-F64C-864320600779}"/>
              </a:ext>
            </a:extLst>
          </p:cNvPr>
          <p:cNvSpPr txBox="1"/>
          <p:nvPr/>
        </p:nvSpPr>
        <p:spPr>
          <a:xfrm>
            <a:off x="762000" y="1981200"/>
            <a:ext cx="8534400" cy="246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secure user registration and login using React, Node.js, and MongoDB.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JWT tokens and bcrypt to protect user sessions and passwords.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user details like age group, language, and email in the database.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this as the base for personalized chat and wellness features.</a:t>
            </a:r>
          </a:p>
        </p:txBody>
      </p:sp>
    </p:spTree>
    <p:extLst>
      <p:ext uri="{BB962C8B-B14F-4D97-AF65-F5344CB8AC3E}">
        <p14:creationId xmlns:p14="http://schemas.microsoft.com/office/powerpoint/2010/main" val="191759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0E40-ED54-D674-4241-8C180A28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14400"/>
            <a:ext cx="10058400" cy="1325563"/>
          </a:xfrm>
        </p:spPr>
        <p:txBody>
          <a:bodyPr>
            <a:noAutofit/>
          </a:bodyPr>
          <a:lstStyle/>
          <a:p>
            <a:pPr>
              <a:lnSpc>
                <a:spcPts val="6480"/>
              </a:lnSpc>
            </a:pPr>
            <a: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Milestone 2 – Chatbot Integration &amp; Web UI</a:t>
            </a:r>
            <a:b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b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D3889AB-7C04-4D80-B4C3-D92CD19B7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2409515"/>
            <a:ext cx="10896600" cy="307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the chat interface with Node.js backend and React frontend.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a rule-based wellness chatbot to respond to user health and diet queries.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Enabled bilingual support (English &amp; Telugu) using i18n and language detection.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Stored all chat messages and sessions in MongoDB (ChatLog collection).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Added like, dislike, and comment features for each bot response.</a:t>
            </a:r>
          </a:p>
        </p:txBody>
      </p:sp>
    </p:spTree>
    <p:extLst>
      <p:ext uri="{BB962C8B-B14F-4D97-AF65-F5344CB8AC3E}">
        <p14:creationId xmlns:p14="http://schemas.microsoft.com/office/powerpoint/2010/main" val="19054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E363-9337-5467-3A5D-6ADE10B3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0058400" cy="1325563"/>
          </a:xfrm>
        </p:spPr>
        <p:txBody>
          <a:bodyPr>
            <a:normAutofit/>
          </a:bodyPr>
          <a:lstStyle/>
          <a:p>
            <a: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Milestone 3 – Advanced NLP &amp; Multilingual Features</a:t>
            </a:r>
            <a:br>
              <a:rPr lang="en-US" sz="2400" b="1" spc="-36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8A411-4A0E-3947-E415-8671817C65E7}"/>
              </a:ext>
            </a:extLst>
          </p:cNvPr>
          <p:cNvSpPr txBox="1"/>
          <p:nvPr/>
        </p:nvSpPr>
        <p:spPr>
          <a:xfrm>
            <a:off x="804441" y="1782763"/>
            <a:ext cx="10972800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Expanded the wellness knowledge base to 100+ topics (headache, fever, diet, sleep, stress, etc.) so replies cover more user scenarios.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safety-first responses and clear medical disclaimers in every reply.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and stabilized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Telugu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bilingual support (i18n + Telugu script handling) and automatic language detection from input.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Upgraded the rule engine with improved keyword/pattern matching and simple entity extraction for more context-aware replies.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feedback loop (like / dislike + comments) to collect user signals for future improvements and analytics.</a:t>
            </a:r>
          </a:p>
        </p:txBody>
      </p:sp>
    </p:spTree>
    <p:extLst>
      <p:ext uri="{BB962C8B-B14F-4D97-AF65-F5344CB8AC3E}">
        <p14:creationId xmlns:p14="http://schemas.microsoft.com/office/powerpoint/2010/main" val="289596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517</TotalTime>
  <Words>858</Words>
  <Application>Microsoft Office PowerPoint</Application>
  <PresentationFormat>Widescreen</PresentationFormat>
  <Paragraphs>79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Canva Sans Bold</vt:lpstr>
      <vt:lpstr>fkGroteskNeue</vt:lpstr>
      <vt:lpstr>Franklin Gothic Medium</vt:lpstr>
      <vt:lpstr>Times New Roman</vt:lpstr>
      <vt:lpstr>Medical Design 16x9</vt:lpstr>
      <vt:lpstr>WELLBOT</vt:lpstr>
      <vt:lpstr>WELLBOT – Global Wellness Assistant Chatbot </vt:lpstr>
      <vt:lpstr> Introduction</vt:lpstr>
      <vt:lpstr>Abstract </vt:lpstr>
      <vt:lpstr>Problem statement  </vt:lpstr>
      <vt:lpstr>System Architecture  </vt:lpstr>
      <vt:lpstr> Milestone 1 – Authentication &amp; Profiles  </vt:lpstr>
      <vt:lpstr>Milestone 2 – Chatbot Integration &amp; Web UI  </vt:lpstr>
      <vt:lpstr>Milestone 3 – Advanced NLP &amp; Multilingual Features </vt:lpstr>
      <vt:lpstr>Milestone 4 – Admin Dashboard &amp; Optimization </vt:lpstr>
      <vt:lpstr>PowerPoint Presentation</vt:lpstr>
      <vt:lpstr>PowerPoint Presentation</vt:lpstr>
      <vt:lpstr>Module-1</vt:lpstr>
      <vt:lpstr>Module-1</vt:lpstr>
      <vt:lpstr>Technologies Used  </vt:lpstr>
      <vt:lpstr>Output – Expected Outcomes  </vt:lpstr>
      <vt:lpstr>PowerPoint Presentation</vt:lpstr>
      <vt:lpstr>PowerPoint Presentation</vt:lpstr>
      <vt:lpstr>PowerPoint Presentation</vt:lpstr>
      <vt:lpstr> Future Scope  </vt:lpstr>
      <vt:lpstr> Conclusion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Sumalatha Manda</dc:creator>
  <cp:lastModifiedBy>Sumalatha Manda</cp:lastModifiedBy>
  <cp:revision>9</cp:revision>
  <dcterms:created xsi:type="dcterms:W3CDTF">2025-10-22T06:30:37Z</dcterms:created>
  <dcterms:modified xsi:type="dcterms:W3CDTF">2025-11-28T15:05:26Z</dcterms:modified>
</cp:coreProperties>
</file>